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8" r:id="rId5"/>
    <p:sldId id="294" r:id="rId6"/>
    <p:sldId id="295" r:id="rId7"/>
    <p:sldId id="265" r:id="rId8"/>
    <p:sldId id="297" r:id="rId9"/>
    <p:sldId id="285" r:id="rId10"/>
    <p:sldId id="298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4041" autoAdjust="0"/>
  </p:normalViewPr>
  <p:slideViewPr>
    <p:cSldViewPr>
      <p:cViewPr varScale="1">
        <p:scale>
          <a:sx n="98" d="100"/>
          <a:sy n="98" d="100"/>
        </p:scale>
        <p:origin x="20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AB9D1-0665-46FD-A5C9-75268C7B84A6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FF7C-9DC4-4B19-A926-8B5727FA64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9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FF7C-9DC4-4B19-A926-8B5727FA642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5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AFF7C-9DC4-4B19-A926-8B5727FA642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5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0ACF-AE5D-4F09-84D1-3E4302C38A51}" type="datetimeFigureOut">
              <a:rPr lang="fr-FR" smtClean="0"/>
              <a:pPr/>
              <a:t>10/02/2021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D2D2-B149-4E13-805A-423BD4AECA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ien%20hypertexte/20210124_113408_copy_1512x2016.jpg" TargetMode="External"/><Relationship Id="rId2" Type="http://schemas.openxmlformats.org/officeDocument/2006/relationships/hyperlink" Target="Lien%20hypertexte/20210124_113414_copy_1512x201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Lien%20hypertexte/Refection%20voiries%20phase%20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Lien%20hypertexte/Emplacement%20cabine%20t&#233;l&#233;phonique.jpe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Lien%20hypertexte/radar%20p&#233;dagogiqu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Lien%20hypertexte/vue%20d'ensemble%20devis%201.png" TargetMode="External"/><Relationship Id="rId2" Type="http://schemas.openxmlformats.org/officeDocument/2006/relationships/hyperlink" Target="Lien%20hypertexte/devis%201renovspo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Lien%20hypertexte/vue%20d'ensemble%20devis%202.png" TargetMode="External"/><Relationship Id="rId4" Type="http://schemas.openxmlformats.org/officeDocument/2006/relationships/hyperlink" Target="Lien%20hypertexte/devis%202%20renovspor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Lien%20hypertexte/Eclairage%20autonome%20Abribus%20rue%20de%20la%20petite%20Holland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Lien%20hypertexte/MN%20sanitaire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Mairie de Muncq-</a:t>
            </a:r>
            <a:r>
              <a:rPr lang="fr-FR" b="1" dirty="0" err="1" smtClean="0">
                <a:solidFill>
                  <a:schemeClr val="tx2"/>
                </a:solidFill>
              </a:rPr>
              <a:t>Nieurlet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488832" cy="17526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/>
                </a:solidFill>
              </a:rPr>
              <a:t>Commission travaux.</a:t>
            </a:r>
          </a:p>
          <a:p>
            <a:r>
              <a:rPr lang="fr-FR" sz="4800" b="1" dirty="0" smtClean="0">
                <a:solidFill>
                  <a:schemeClr val="tx1"/>
                </a:solidFill>
              </a:rPr>
              <a:t>Jeudi 4 février 2021 à 18h30</a:t>
            </a:r>
            <a:endParaRPr lang="fr-FR" sz="4800" b="1" dirty="0">
              <a:solidFill>
                <a:schemeClr val="tx1"/>
              </a:solidFill>
            </a:endParaRPr>
          </a:p>
        </p:txBody>
      </p:sp>
      <p:pic>
        <p:nvPicPr>
          <p:cNvPr id="4" name="Image 3" descr="20200426_190126_copy_1512x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356991"/>
            <a:ext cx="2520280" cy="3360373"/>
          </a:xfrm>
          <a:prstGeom prst="rect">
            <a:avLst/>
          </a:prstGeom>
        </p:spPr>
      </p:pic>
      <p:pic>
        <p:nvPicPr>
          <p:cNvPr id="5" name="Image 4" descr="20200407_185949_copy_2016x1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56992"/>
            <a:ext cx="4427984" cy="33209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88424" y="6525344"/>
            <a:ext cx="755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Florent LIMOUSIN</a:t>
            </a:r>
          </a:p>
          <a:p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Point sur presseur au communal.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Yves nous fait un point sur sa récente rencontre avec les acteurs du projet (SIAP).</a:t>
            </a:r>
            <a:endParaRPr lang="fr-FR" b="1" dirty="0">
              <a:solidFill>
                <a:schemeClr val="tx2"/>
              </a:solidFill>
            </a:endParaRPr>
          </a:p>
          <a:p>
            <a:pPr lvl="6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Curage des fossés.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r>
              <a:rPr lang="fr-FR" dirty="0" smtClean="0"/>
              <a:t>Un point a été réalisé sur les zones les plus sensibles en terme de réfection.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fr-FR" dirty="0" smtClean="0"/>
              <a:t>Une partie de la rue de la panne (voir photo)</a:t>
            </a:r>
          </a:p>
          <a:p>
            <a:pPr marL="514350" indent="-514350">
              <a:buNone/>
            </a:pPr>
            <a:r>
              <a:rPr lang="fr-FR" sz="1400" dirty="0" smtClean="0">
                <a:hlinkClick r:id="rId2" action="ppaction://hlinkfile"/>
              </a:rPr>
              <a:t>Lien hypertexte\20210124_113414_copy_1512x2016.jpg</a:t>
            </a:r>
            <a:endParaRPr lang="fr-FR" sz="1400" dirty="0" smtClean="0"/>
          </a:p>
          <a:p>
            <a:pPr marL="514350" indent="-514350">
              <a:buNone/>
            </a:pPr>
            <a:r>
              <a:rPr lang="fr-FR" sz="1400" dirty="0" smtClean="0">
                <a:hlinkClick r:id="rId3" action="ppaction://hlinkfile"/>
              </a:rPr>
              <a:t>Lien hypertexte\20210124_113408_copy_1512x2016.jpg</a:t>
            </a:r>
            <a:endParaRPr lang="fr-FR" sz="1400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fr-FR" dirty="0" smtClean="0"/>
              <a:t>Rue du paradis (demande d’alignement en cours).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fr-FR" dirty="0" smtClean="0"/>
              <a:t>Rue de la petite Hollande.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fr-FR" dirty="0" smtClean="0"/>
              <a:t>Rue de la Californie (vers petite Hollande).</a:t>
            </a:r>
          </a:p>
          <a:p>
            <a:pPr marL="514350" indent="-514350">
              <a:buNone/>
            </a:pPr>
            <a:r>
              <a:rPr lang="fr-FR" dirty="0" smtClean="0"/>
              <a:t>RDV pris avec monsieur Gontran </a:t>
            </a:r>
            <a:r>
              <a:rPr lang="fr-FR" dirty="0" err="1" smtClean="0"/>
              <a:t>Lannez</a:t>
            </a:r>
            <a:r>
              <a:rPr lang="fr-FR" dirty="0" smtClean="0"/>
              <a:t> (dans les prochains jours).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Font typeface="Wingdings" pitchFamily="2" charset="2"/>
              <a:buChar char="v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Travaux d’écoulement d’eau.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r-FR" dirty="0" smtClean="0"/>
              <a:t>La demande de subvention FARDA pour la phase 2 de notre réfection voirie est rentrée en mairie.</a:t>
            </a:r>
          </a:p>
          <a:p>
            <a:pPr>
              <a:buNone/>
            </a:pPr>
            <a:r>
              <a:rPr lang="fr-FR" dirty="0" smtClean="0"/>
              <a:t>Nous allons effectuer les 3 points d’écoulement d’eau dont nous avions déjà parlé en commission (petite Hollande, Paradis, rue de la paix).</a:t>
            </a:r>
          </a:p>
          <a:p>
            <a:pPr>
              <a:buNone/>
            </a:pPr>
            <a:r>
              <a:rPr lang="fr-FR" dirty="0" smtClean="0">
                <a:hlinkClick r:id="rId2" action="ppaction://hlinkfile"/>
              </a:rPr>
              <a:t>(Voir devis)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Travaux prévu fin février, voire mars.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Point projet départementale.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18051"/>
          </a:xfrm>
        </p:spPr>
        <p:txBody>
          <a:bodyPr/>
          <a:lstStyle/>
          <a:p>
            <a:pPr lvl="0">
              <a:buNone/>
            </a:pPr>
            <a:r>
              <a:rPr lang="fr-FR" b="1" u="sng" dirty="0" smtClean="0"/>
              <a:t>Les 5 prochaines étapes: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Présentation lors de la prochaine réunion de conseil municipal.</a:t>
            </a:r>
          </a:p>
          <a:p>
            <a:pPr lvl="0"/>
            <a:r>
              <a:rPr lang="fr-FR" dirty="0" smtClean="0"/>
              <a:t>RDV pour planning d'Appels d’offres.</a:t>
            </a:r>
          </a:p>
          <a:p>
            <a:pPr lvl="0"/>
            <a:r>
              <a:rPr lang="fr-FR" dirty="0" smtClean="0"/>
              <a:t>Appels d’offres et sélection de l'entreprise.</a:t>
            </a:r>
          </a:p>
          <a:p>
            <a:pPr lvl="0"/>
            <a:r>
              <a:rPr lang="fr-FR" dirty="0" smtClean="0"/>
              <a:t>Vérification de la capacité de financement.</a:t>
            </a:r>
          </a:p>
          <a:p>
            <a:pPr lvl="0"/>
            <a:r>
              <a:rPr lang="fr-FR" dirty="0" smtClean="0"/>
              <a:t>Travaux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Travaux boite à livres.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boite à livres est rentrée sur </a:t>
            </a:r>
            <a:r>
              <a:rPr lang="fr-FR" dirty="0" err="1" smtClean="0"/>
              <a:t>muncq</a:t>
            </a:r>
            <a:r>
              <a:rPr lang="fr-FR" dirty="0" smtClean="0"/>
              <a:t> depuis le 9 janvier.</a:t>
            </a:r>
          </a:p>
          <a:p>
            <a:r>
              <a:rPr lang="fr-FR" dirty="0" smtClean="0"/>
              <a:t>Justin présente le projet et les idées retenues lors de la commission des affaires scolaires début janvier.</a:t>
            </a:r>
          </a:p>
          <a:p>
            <a:r>
              <a:rPr lang="fr-FR" dirty="0" smtClean="0"/>
              <a:t>Endroit retenu pour la pose de la boite à livres </a:t>
            </a:r>
            <a:r>
              <a:rPr lang="fr-FR" dirty="0" smtClean="0">
                <a:hlinkClick r:id="rId2" action="ppaction://hlinkfile"/>
              </a:rPr>
              <a:t>(photo) </a:t>
            </a:r>
            <a:endParaRPr lang="fr-FR" dirty="0" smtClean="0"/>
          </a:p>
          <a:p>
            <a:r>
              <a:rPr lang="fr-FR" dirty="0" smtClean="0"/>
              <a:t>Travaux prévus au printemps (aux beaux jours).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Radar pédagogique rue du bourg.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Analyse du trafic.</a:t>
            </a:r>
          </a:p>
          <a:p>
            <a:r>
              <a:rPr lang="fr-FR" dirty="0" smtClean="0"/>
              <a:t> Pics de circulation.</a:t>
            </a:r>
          </a:p>
          <a:p>
            <a:r>
              <a:rPr lang="fr-FR" dirty="0" smtClean="0"/>
              <a:t>Vitesse enregistrées.</a:t>
            </a:r>
          </a:p>
          <a:p>
            <a:pPr>
              <a:buNone/>
            </a:pPr>
            <a:r>
              <a:rPr lang="fr-FR" dirty="0" smtClean="0"/>
              <a:t>Ces données seront extraites et analysées par le département, son démontage est prévu aux alentours du 8 février. Ils nous transmettront ensuite les informations </a:t>
            </a:r>
            <a:r>
              <a:rPr lang="fr-FR" dirty="0" err="1" smtClean="0"/>
              <a:t>reccueillies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>
                <a:hlinkClick r:id="rId2" action="ppaction://hlinkfile"/>
              </a:rPr>
              <a:t>Photo.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chemeClr val="tx2"/>
                </a:solidFill>
              </a:rPr>
              <a:t>Miroir carrefour rue la paix/mont gibet.</a:t>
            </a:r>
            <a:r>
              <a:rPr lang="fr-FR" sz="9600" dirty="0" smtClean="0"/>
              <a:t/>
            </a:r>
            <a:br>
              <a:rPr lang="fr-FR" sz="9600" dirty="0" smtClean="0"/>
            </a:b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69" y="1916113"/>
            <a:ext cx="7876461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Miroir carrefour rue la paix/mont gibet </a:t>
            </a:r>
            <a:r>
              <a:rPr lang="fr-FR" sz="3200" b="1" dirty="0" smtClean="0">
                <a:solidFill>
                  <a:schemeClr val="tx2"/>
                </a:solidFill>
              </a:rPr>
              <a:t>(suite).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A la demande des habitants de la rue du mont gibet</a:t>
            </a:r>
          </a:p>
          <a:p>
            <a:r>
              <a:rPr lang="fr-FR" dirty="0" smtClean="0"/>
              <a:t>Consultation via DB industrie à Bourbourg.</a:t>
            </a:r>
          </a:p>
          <a:p>
            <a:r>
              <a:rPr lang="fr-FR" dirty="0" smtClean="0"/>
              <a:t>Etude en cours =&gt; recherche du meilleur produit (qualité/prix).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b="1" dirty="0" smtClean="0">
                <a:solidFill>
                  <a:schemeClr val="tx2"/>
                </a:solidFill>
              </a:rPr>
              <a:t>QUESTIONS?</a:t>
            </a:r>
            <a:endParaRPr lang="fr-FR" sz="9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7029400"/>
          </a:xfrm>
        </p:spPr>
        <p:txBody>
          <a:bodyPr>
            <a:normAutofit/>
          </a:bodyPr>
          <a:lstStyle/>
          <a:p>
            <a:r>
              <a:rPr lang="fr-FR" sz="3600" b="1" u="sng" dirty="0" smtClean="0">
                <a:solidFill>
                  <a:schemeClr val="tx2"/>
                </a:solidFill>
              </a:rPr>
              <a:t>Les présents: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Jocelyne BECOUR</a:t>
            </a:r>
            <a:br>
              <a:rPr lang="fr-FR" sz="3600" dirty="0" smtClean="0"/>
            </a:br>
            <a:r>
              <a:rPr lang="fr-FR" sz="3600" dirty="0" smtClean="0"/>
              <a:t>Eric BIAT</a:t>
            </a:r>
            <a:br>
              <a:rPr lang="fr-FR" sz="3600" dirty="0" smtClean="0"/>
            </a:br>
            <a:r>
              <a:rPr lang="fr-FR" sz="3600" dirty="0" smtClean="0"/>
              <a:t>Richard LANDRON</a:t>
            </a:r>
            <a:br>
              <a:rPr lang="fr-FR" sz="3600" dirty="0" smtClean="0"/>
            </a:br>
            <a:r>
              <a:rPr lang="fr-FR" sz="3600" dirty="0" smtClean="0"/>
              <a:t>Yves CUVILLIER</a:t>
            </a:r>
            <a:br>
              <a:rPr lang="fr-FR" sz="3600" dirty="0" smtClean="0"/>
            </a:br>
            <a:r>
              <a:rPr lang="fr-FR" sz="3600" dirty="0" smtClean="0"/>
              <a:t>Guillaume DRILA </a:t>
            </a:r>
            <a:br>
              <a:rPr lang="fr-FR" sz="3600" dirty="0" smtClean="0"/>
            </a:br>
            <a:r>
              <a:rPr lang="fr-FR" sz="3600" dirty="0" smtClean="0"/>
              <a:t>Fabrice BLOT</a:t>
            </a:r>
            <a:br>
              <a:rPr lang="fr-FR" sz="3600" dirty="0" smtClean="0"/>
            </a:br>
            <a:r>
              <a:rPr lang="fr-FR" sz="3600" dirty="0" smtClean="0"/>
              <a:t>Florent </a:t>
            </a:r>
            <a:r>
              <a:rPr lang="fr-FR" sz="3600" smtClean="0"/>
              <a:t>LIMOUSIN.</a:t>
            </a:r>
            <a:r>
              <a:rPr lang="fr-FR" sz="3600" b="1" u="sng" dirty="0" smtClean="0">
                <a:solidFill>
                  <a:schemeClr val="tx2"/>
                </a:solidFill>
              </a:rPr>
              <a:t/>
            </a:r>
            <a:br>
              <a:rPr lang="fr-FR" sz="3600" b="1" u="sng" dirty="0" smtClean="0">
                <a:solidFill>
                  <a:schemeClr val="tx2"/>
                </a:solidFill>
              </a:rPr>
            </a:br>
            <a:r>
              <a:rPr lang="fr-FR" sz="3600" dirty="0" smtClean="0"/>
              <a:t>Ludovic CAFFRAY</a:t>
            </a:r>
            <a:br>
              <a:rPr lang="fr-FR" sz="3600" dirty="0" smtClean="0"/>
            </a:br>
            <a:r>
              <a:rPr lang="fr-FR" sz="3600" b="1" u="sng" dirty="0" smtClean="0">
                <a:solidFill>
                  <a:schemeClr val="tx2"/>
                </a:solidFill>
              </a:rPr>
              <a:t>Invités:</a:t>
            </a:r>
            <a:br>
              <a:rPr lang="fr-FR" sz="3600" b="1" u="sng" dirty="0" smtClean="0">
                <a:solidFill>
                  <a:schemeClr val="tx2"/>
                </a:solidFill>
              </a:rPr>
            </a:br>
            <a:r>
              <a:rPr lang="fr-FR" sz="3600" dirty="0" smtClean="0"/>
              <a:t>Justin WEIDNER</a:t>
            </a:r>
            <a:br>
              <a:rPr lang="fr-FR" sz="3600" dirty="0" smtClean="0"/>
            </a:b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2"/>
                </a:solidFill>
              </a:rPr>
              <a:t>Ordre du jour:</a:t>
            </a:r>
            <a:endParaRPr lang="fr-FR" b="1" u="sng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fr-FR" sz="11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Projet City.</a:t>
            </a:r>
            <a:endParaRPr lang="fr-FR" sz="112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Eclairage abri bus petite Hollande.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Référent grand froid.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Projet sanitaires école (point à date).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Sur presseur au communal  (Yves nous fait un point).</a:t>
            </a:r>
            <a:endParaRPr lang="fr-FR" sz="8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Curage fossé.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Démarrage des travaux d’écoulement d’eau (retour FARDA).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Point départementale.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Travaux Boite à livres.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Radar pédagogique rue du Bourg.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1200" dirty="0" smtClean="0">
                <a:solidFill>
                  <a:schemeClr val="tx1"/>
                </a:solidFill>
              </a:rPr>
              <a:t>Miroir carrefour rue la paix/mont gibet.</a:t>
            </a:r>
          </a:p>
          <a:p>
            <a:pPr marL="514350" indent="-514350">
              <a:buFont typeface="+mj-lt"/>
              <a:buAutoNum type="arabicPeriod"/>
            </a:pPr>
            <a:endParaRPr lang="fr-FR" sz="100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11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sz="3000" dirty="0">
              <a:solidFill>
                <a:schemeClr val="tx1"/>
              </a:solidFill>
            </a:endParaRPr>
          </a:p>
        </p:txBody>
      </p:sp>
      <p:pic>
        <p:nvPicPr>
          <p:cNvPr id="4" name="Image 3" descr="Photo Ordre du j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562" y="0"/>
            <a:ext cx="2143437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1)</a:t>
            </a:r>
            <a:r>
              <a:rPr lang="fr-FR" b="1" dirty="0" smtClean="0">
                <a:solidFill>
                  <a:schemeClr val="tx2"/>
                </a:solidFill>
              </a:rPr>
              <a:t> Projet City.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b="1" u="sng" dirty="0" smtClean="0"/>
              <a:t>Point à date: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Visite de Monsieur GHERAERT Dominique de la société ‘’</a:t>
            </a:r>
            <a:r>
              <a:rPr lang="fr-FR" sz="2800" b="1" dirty="0" err="1" smtClean="0"/>
              <a:t>Draintech</a:t>
            </a:r>
            <a:r>
              <a:rPr lang="fr-FR" sz="2800" b="1" dirty="0" smtClean="0"/>
              <a:t>’’, nous lui avons présenté le terrain d’évolution, il a pu se rendre compte de l’état des sols, il nous fait un retour pour février ou mars.</a:t>
            </a:r>
          </a:p>
          <a:p>
            <a:r>
              <a:rPr lang="fr-FR" sz="2800" b="1" dirty="0" smtClean="0"/>
              <a:t>Pour du drainage il faut compter 2500€ l’hectare .</a:t>
            </a:r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Projet City </a:t>
            </a:r>
            <a:r>
              <a:rPr lang="fr-FR" sz="2400" b="1" dirty="0" smtClean="0">
                <a:solidFill>
                  <a:schemeClr val="tx2"/>
                </a:solidFill>
              </a:rPr>
              <a:t>(suite)</a:t>
            </a:r>
            <a:r>
              <a:rPr lang="fr-FR" b="1" dirty="0" smtClean="0">
                <a:solidFill>
                  <a:schemeClr val="tx2"/>
                </a:solidFill>
              </a:rPr>
              <a:t>.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41689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 Visite de 2 représentants Du parc régional le lundi 1 février 2021, nous sommes allés au terrain d’évolution leur présenter notre projet et écouter leurs avis =&gt; Richard.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72386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Projet City </a:t>
            </a:r>
            <a:r>
              <a:rPr lang="fr-FR" sz="2400" b="1" dirty="0" smtClean="0">
                <a:solidFill>
                  <a:schemeClr val="tx2"/>
                </a:solidFill>
              </a:rPr>
              <a:t>(suite)</a:t>
            </a:r>
            <a:r>
              <a:rPr lang="fr-FR" b="1" dirty="0" smtClean="0">
                <a:solidFill>
                  <a:schemeClr val="tx2"/>
                </a:solidFill>
              </a:rPr>
              <a:t>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Au-delà de ces 2 visites, il nous faut aujourd’hui statuer sur: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 Le type de city.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Quel fournisseur.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Quel modèle.</a:t>
            </a:r>
          </a:p>
          <a:p>
            <a:pPr>
              <a:buNone/>
            </a:pPr>
            <a:r>
              <a:rPr lang="fr-FR" dirty="0" smtClean="0">
                <a:hlinkClick r:id="rId2" action="ppaction://hlinkfile"/>
              </a:rPr>
              <a:t>Lien </a:t>
            </a:r>
            <a:r>
              <a:rPr lang="fr-FR" dirty="0" err="1" smtClean="0">
                <a:hlinkClick r:id="rId2" action="ppaction://hlinkfile"/>
              </a:rPr>
              <a:t>hypertexte\devis</a:t>
            </a:r>
            <a:r>
              <a:rPr lang="fr-FR" dirty="0" smtClean="0">
                <a:hlinkClick r:id="rId2" action="ppaction://hlinkfile"/>
              </a:rPr>
              <a:t> 1renovsport.pdf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3" action="ppaction://hlinkfile"/>
              </a:rPr>
              <a:t>Lien </a:t>
            </a:r>
            <a:r>
              <a:rPr lang="fr-FR" dirty="0" err="1" smtClean="0">
                <a:hlinkClick r:id="rId3" action="ppaction://hlinkfile"/>
              </a:rPr>
              <a:t>hypertexte\vue</a:t>
            </a:r>
            <a:r>
              <a:rPr lang="fr-FR" dirty="0" smtClean="0">
                <a:hlinkClick r:id="rId3" action="ppaction://hlinkfile"/>
              </a:rPr>
              <a:t> d'ensemble devis 1.png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4" action="ppaction://hlinkfile"/>
              </a:rPr>
              <a:t>Lien </a:t>
            </a:r>
            <a:r>
              <a:rPr lang="fr-FR" dirty="0" err="1" smtClean="0">
                <a:hlinkClick r:id="rId4" action="ppaction://hlinkfile"/>
              </a:rPr>
              <a:t>hypertexte\devis</a:t>
            </a:r>
            <a:r>
              <a:rPr lang="fr-FR" dirty="0" smtClean="0">
                <a:hlinkClick r:id="rId4" action="ppaction://hlinkfile"/>
              </a:rPr>
              <a:t> 2 renovsport.pdf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5" action="ppaction://hlinkfile"/>
              </a:rPr>
              <a:t>Lien </a:t>
            </a:r>
            <a:r>
              <a:rPr lang="fr-FR" dirty="0" err="1" smtClean="0">
                <a:hlinkClick r:id="rId5" action="ppaction://hlinkfile"/>
              </a:rPr>
              <a:t>hypertexte\vue</a:t>
            </a:r>
            <a:r>
              <a:rPr lang="fr-FR" dirty="0" smtClean="0">
                <a:hlinkClick r:id="rId5" action="ppaction://hlinkfile"/>
              </a:rPr>
              <a:t> d'ensemble devis 2.png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Eclairage abri bus petite Hollande.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demande validée par la mairie est partie la semaine dernière, la réalisation doit se faire environ 6 semaines après le retour de l’accord.</a:t>
            </a:r>
          </a:p>
          <a:p>
            <a:endParaRPr lang="fr-FR" dirty="0" smtClean="0"/>
          </a:p>
          <a:p>
            <a:r>
              <a:rPr lang="fr-FR" dirty="0" smtClean="0"/>
              <a:t>Ci-joint: </a:t>
            </a:r>
            <a:r>
              <a:rPr lang="fr-FR" dirty="0" smtClean="0">
                <a:hlinkClick r:id="rId2" action="ppaction://hlinkfile"/>
              </a:rPr>
              <a:t>devis</a:t>
            </a:r>
            <a:endParaRPr lang="fr-FR" dirty="0"/>
          </a:p>
        </p:txBody>
      </p:sp>
      <p:pic>
        <p:nvPicPr>
          <p:cNvPr id="4" name="Image 3" descr="20200924_095953_copy_1512x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56992"/>
            <a:ext cx="248427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Référent grand froid et déneigement.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896544"/>
          </a:xfrm>
        </p:spPr>
        <p:txBody>
          <a:bodyPr>
            <a:normAutofit/>
          </a:bodyPr>
          <a:lstStyle/>
          <a:p>
            <a:pPr lvl="0"/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Consultation du taux horaire pour le déneigement à l’entreprise TACQUET de </a:t>
            </a:r>
            <a:r>
              <a:rPr lang="fr-FR" dirty="0" err="1" smtClean="0">
                <a:solidFill>
                  <a:schemeClr val="tx1"/>
                </a:solidFill>
              </a:rPr>
              <a:t>zutkerque</a:t>
            </a:r>
            <a:r>
              <a:rPr lang="fr-FR" dirty="0" smtClean="0">
                <a:solidFill>
                  <a:schemeClr val="tx1"/>
                </a:solidFill>
              </a:rPr>
              <a:t>                       =&gt; 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 Référent grand froid =&gt; consultation des riverains aux proximités d’endroits délicats lors de chute de neige/verglas. Salage par un référent désigné et reconnu par la commune. (vos avis)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Projet sanitaire école.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Point à date: </a:t>
            </a:r>
          </a:p>
          <a:p>
            <a:r>
              <a:rPr lang="fr-FR" dirty="0" smtClean="0"/>
              <a:t>Devis reçu par la société RV RENOVELEC de </a:t>
            </a:r>
            <a:r>
              <a:rPr lang="fr-FR" dirty="0" err="1" smtClean="0"/>
              <a:t>Muncq</a:t>
            </a:r>
            <a:r>
              <a:rPr lang="fr-FR" dirty="0" smtClean="0"/>
              <a:t>-</a:t>
            </a:r>
            <a:r>
              <a:rPr lang="fr-FR" dirty="0" err="1" smtClean="0"/>
              <a:t>Nieurlet</a:t>
            </a:r>
            <a:r>
              <a:rPr lang="fr-FR" dirty="0" smtClean="0"/>
              <a:t> </a:t>
            </a:r>
            <a:r>
              <a:rPr lang="fr-FR" dirty="0" smtClean="0">
                <a:hlinkClick r:id="rId2" action="ppaction://hlinkfile"/>
              </a:rPr>
              <a:t>(ci-joint) </a:t>
            </a:r>
            <a:r>
              <a:rPr lang="fr-FR" dirty="0" smtClean="0"/>
              <a:t>.</a:t>
            </a:r>
          </a:p>
          <a:p>
            <a:r>
              <a:rPr lang="fr-FR" dirty="0" smtClean="0"/>
              <a:t>Une seconde étude est en cours avec Mr COSSART Antony de </a:t>
            </a:r>
            <a:r>
              <a:rPr lang="fr-FR" dirty="0" err="1" smtClean="0"/>
              <a:t>polincove</a:t>
            </a:r>
            <a:r>
              <a:rPr lang="fr-FR" dirty="0" smtClean="0"/>
              <a:t>, </a:t>
            </a:r>
            <a:r>
              <a:rPr lang="fr-FR" dirty="0" err="1" smtClean="0"/>
              <a:t>rdv</a:t>
            </a:r>
            <a:r>
              <a:rPr lang="fr-FR" dirty="0" smtClean="0"/>
              <a:t> le 19 février à 8h</a:t>
            </a:r>
          </a:p>
          <a:p>
            <a:r>
              <a:rPr lang="fr-FR" dirty="0" smtClean="0"/>
              <a:t>Reste ensuite à programmer assez vite le retro planning pour cet été (contrainte centre aéré).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724</Words>
  <Application>Microsoft Office PowerPoint</Application>
  <PresentationFormat>Affichage à l'écran (4:3)</PresentationFormat>
  <Paragraphs>98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Thème Office</vt:lpstr>
      <vt:lpstr>Mairie de Muncq-Nieurlet</vt:lpstr>
      <vt:lpstr>Les présents: Jocelyne BECOUR Eric BIAT Richard LANDRON Yves CUVILLIER Guillaume DRILA  Fabrice BLOT Florent LIMOUSIN. Ludovic CAFFRAY Invités: Justin WEIDNER </vt:lpstr>
      <vt:lpstr>Ordre du jour:</vt:lpstr>
      <vt:lpstr>1) Projet City.</vt:lpstr>
      <vt:lpstr>Projet City (suite).</vt:lpstr>
      <vt:lpstr>Projet City (suite).</vt:lpstr>
      <vt:lpstr>Eclairage abri bus petite Hollande.</vt:lpstr>
      <vt:lpstr>Référent grand froid et déneigement.</vt:lpstr>
      <vt:lpstr>Projet sanitaire école.</vt:lpstr>
      <vt:lpstr>Point sur presseur au communal.</vt:lpstr>
      <vt:lpstr>Curage des fossés.</vt:lpstr>
      <vt:lpstr>Travaux d’écoulement d’eau.</vt:lpstr>
      <vt:lpstr>Point projet départementale.</vt:lpstr>
      <vt:lpstr>Travaux boite à livres.</vt:lpstr>
      <vt:lpstr>Radar pédagogique rue du bourg.</vt:lpstr>
      <vt:lpstr>Miroir carrefour rue la paix/mont gibet. </vt:lpstr>
      <vt:lpstr>Miroir carrefour rue la paix/mont gibet (suite).</vt:lpstr>
      <vt:lpstr>QUESTIONS?</vt:lpstr>
    </vt:vector>
  </TitlesOfParts>
  <Company>Arc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Mairie de Muncq-Nieurlet</dc:title>
  <dc:creator>limousinf</dc:creator>
  <cp:lastModifiedBy>Richard Landron</cp:lastModifiedBy>
  <cp:revision>179</cp:revision>
  <dcterms:created xsi:type="dcterms:W3CDTF">2020-08-15T09:48:08Z</dcterms:created>
  <dcterms:modified xsi:type="dcterms:W3CDTF">2021-02-10T16:44:07Z</dcterms:modified>
</cp:coreProperties>
</file>